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 snapToObjects="1">
      <p:cViewPr varScale="1">
        <p:scale>
          <a:sx n="103" d="100"/>
          <a:sy n="103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1A201A-BF4A-1444-8F85-92DA3D5666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D71801-6EF6-7440-B60D-0BA6D233C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7039CC-A00D-BA48-9670-386AEE73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3337-019B-AD4A-96A7-8093648FC30B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46E239-0130-6047-B3E4-1C5E5D94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CA435B-87A1-1241-8AD9-FD92145E7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C1E9-1D14-7444-AD12-231549E20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91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316E92-6C36-3243-B7DE-2980D81D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594E4D-6C19-524F-8F95-4AAF6CADF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609435-F175-F447-81B7-143E1654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3337-019B-AD4A-96A7-8093648FC30B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811596-D6C8-8D4B-8791-CA139FA99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4BD132-90C0-8847-B992-3BB9E6857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C1E9-1D14-7444-AD12-231549E20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909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B3F2941-2BD7-5A45-8BE4-ED5CFF5E4C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2F076F4-56AB-C74F-A35E-49228779F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B0BBEF-B0A9-3E44-B41C-79242E0A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3337-019B-AD4A-96A7-8093648FC30B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AF5A5D-6838-764C-9FAD-03460D77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FCB615-B6EF-B548-B0AC-A5C7FF5C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C1E9-1D14-7444-AD12-231549E20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65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AAF0E-A250-C041-BDF9-D5591FF0F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FF7708-75A7-9C43-83BE-EAF7B5009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C94D0B-599D-7641-895D-3B5917688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3337-019B-AD4A-96A7-8093648FC30B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FF8390-BD37-734C-A134-19DCD5C40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7B8247-98D1-7240-85CB-AE3C44BB1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C1E9-1D14-7444-AD12-231549E20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766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A755FB-BB7B-104D-82D1-64BFEA8CB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B3C112-55EA-4A43-B227-24DAD624F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F2835D-4A12-5D43-A8C6-BFB7D7FA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3337-019B-AD4A-96A7-8093648FC30B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98F1AC-C024-7B49-83B5-F63029DAA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358493-95F3-7B44-9768-FC28C0B18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C1E9-1D14-7444-AD12-231549E20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02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76EDCA-E63E-DE47-B44B-D7910CCB6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270CF0-CA08-F840-82B1-BADF9A1552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A9A7D78-ABB4-B94F-BB04-DE7B155BC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A5F479-BD81-594B-AABC-5257B5F9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3337-019B-AD4A-96A7-8093648FC30B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EF9644C-4A90-F547-A4A7-2636E81E3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D8461C-6004-5C4B-8537-ACF188815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C1E9-1D14-7444-AD12-231549E20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79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38C2BA-2173-E441-8617-57B6268E5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9A6BB4-E0E9-0247-8372-1B7F91427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8F8F949-9352-6742-9E5C-16DF1210F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086A304-F2D8-BB45-BEDB-77767D890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236AE88-27B5-1541-80AE-CF400F5B5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75D586-52C9-3C46-BDAA-DACD16B2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3337-019B-AD4A-96A7-8093648FC30B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267F72A-13CD-944E-8315-342F725D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6CAAA6-36D9-774A-8800-A3379E5D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C1E9-1D14-7444-AD12-231549E20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864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2AB5E9-4BE3-B449-8368-ADF41F6D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85BDC25-D44F-F94F-B511-2EF74E175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3337-019B-AD4A-96A7-8093648FC30B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127AA9-B82D-CA47-94A1-490C657AC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5670CC-A3E5-1F45-A5F1-BB1669E94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C1E9-1D14-7444-AD12-231549E20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733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7CBDEB-6D4B-3F44-A396-24899238E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3337-019B-AD4A-96A7-8093648FC30B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138ABBC-C614-2945-874D-45FBE3A13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C3AF09-81FA-E04E-8EEC-006FB86D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C1E9-1D14-7444-AD12-231549E20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349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85D691-E7F4-6F47-84BB-CD72B3D3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FC7D78-D061-7C4E-A3F5-463748E44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29183C-F070-7D45-85BD-2CCAB7C17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DC1333-18E2-6C4E-93EF-FA599A214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3337-019B-AD4A-96A7-8093648FC30B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589E8D-BD16-E647-86D2-8DE419006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BBB600-0E70-C649-B8A3-9EE348F87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C1E9-1D14-7444-AD12-231549E20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9252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DC2237-FF8E-0F4A-9701-9FC731B6A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112F04B-53F4-304C-A886-86D6A86ABD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36BEBC-C2B3-8D4A-B68F-2840194C4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D19397-05C3-D648-B0BD-E96349E12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3337-019B-AD4A-96A7-8093648FC30B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D6298E-4443-7C45-BAA8-343DEA641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97C9DC-BD55-2941-B2CD-750C92E5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C1E9-1D14-7444-AD12-231549E20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12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B5933E9-6CCC-DD4E-AFC1-0D10C43E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359855-BE9E-514E-8F3C-0A0D6165C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F7283C-B438-FC41-98E0-2F8E082BE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63337-019B-AD4A-96A7-8093648FC30B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01B57F-6EF4-3343-A399-FB1F1646FE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398031-D47E-CC4B-BD2E-BF2FDE234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AC1E9-1D14-7444-AD12-231549E20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60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3180F1-88E3-3042-BBAF-5DABCAF9CD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27D024-A25B-AD48-8F94-55F7FAEE29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39B717-07DD-CA41-94B1-1634D6424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26" y="0"/>
            <a:ext cx="10970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8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3180F1-88E3-3042-BBAF-5DABCAF9CD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27D024-A25B-AD48-8F94-55F7FAEE29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A927043-B6B3-A243-84D9-AF20FFF7B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26" y="0"/>
            <a:ext cx="10970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73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3180F1-88E3-3042-BBAF-5DABCAF9CD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27D024-A25B-AD48-8F94-55F7FAEE29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BE9BA7-DCB6-DE40-B182-851B60173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26" y="0"/>
            <a:ext cx="10970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49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3180F1-88E3-3042-BBAF-5DABCAF9CD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27D024-A25B-AD48-8F94-55F7FAEE29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24E667-B331-E547-BFF4-A1B8B0BCE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16" y="0"/>
            <a:ext cx="10980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88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3180F1-88E3-3042-BBAF-5DABCAF9CD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27D024-A25B-AD48-8F94-55F7FAEE29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B99ED39-0343-4C44-B8B8-136A4A28B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26" y="0"/>
            <a:ext cx="10970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40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3180F1-88E3-3042-BBAF-5DABCAF9CD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27D024-A25B-AD48-8F94-55F7FAEE29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97C478-8EE6-BC49-A107-376090D62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26" y="0"/>
            <a:ext cx="10970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66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3180F1-88E3-3042-BBAF-5DABCAF9CD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27D024-A25B-AD48-8F94-55F7FAEE29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A68D38-E484-5948-9891-34F9EA9FE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26" y="0"/>
            <a:ext cx="10970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68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3180F1-88E3-3042-BBAF-5DABCAF9CD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27D024-A25B-AD48-8F94-55F7FAEE29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6BAF74-16B8-1845-BCA2-D6068C07B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26" y="0"/>
            <a:ext cx="10970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36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3180F1-88E3-3042-BBAF-5DABCAF9CD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27D024-A25B-AD48-8F94-55F7FAEE29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EEB23A-880B-6448-8484-C0261E7E8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26" y="0"/>
            <a:ext cx="10970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3180F1-88E3-3042-BBAF-5DABCAF9CD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27D024-A25B-AD48-8F94-55F7FAEE29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9B9864-3684-AC48-9DA2-C43440B75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26" y="0"/>
            <a:ext cx="10970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57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3180F1-88E3-3042-BBAF-5DABCAF9CD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27D024-A25B-AD48-8F94-55F7FAEE29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3C609C-4EE1-694F-9FE5-9CDA8C547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26" y="0"/>
            <a:ext cx="10970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50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3180F1-88E3-3042-BBAF-5DABCAF9CD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27D024-A25B-AD48-8F94-55F7FAEE29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A7A587-6F51-5E4F-A407-C791CF0A2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26" y="0"/>
            <a:ext cx="10970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51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Macintosh PowerPoint</Application>
  <PresentationFormat>Grand écran</PresentationFormat>
  <Paragraphs>0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Prodigima Films</cp:lastModifiedBy>
  <cp:revision>1</cp:revision>
  <dcterms:created xsi:type="dcterms:W3CDTF">2021-12-06T21:31:46Z</dcterms:created>
  <dcterms:modified xsi:type="dcterms:W3CDTF">2021-12-06T21:33:46Z</dcterms:modified>
</cp:coreProperties>
</file>